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56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480" cy="32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480" cy="32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56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56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960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960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960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960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960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960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560" cy="32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480" cy="32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480" cy="32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/>
          <p:cNvPicPr/>
          <p:nvPr/>
        </p:nvPicPr>
        <p:blipFill>
          <a:blip r:embed="rId1"/>
          <a:stretch/>
        </p:blipFill>
        <p:spPr>
          <a:xfrm>
            <a:off x="0" y="-360"/>
            <a:ext cx="100760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Application>LibreOffice/25.8.7.3$Windows_X86_64 LibreOffice_project/30742500f2d3eb4366ac312fa33d3dcabdb3eba5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2026-06-27T01:22:00Z</dcterms:modified>
  <cp:revision>21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